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4"/>
  </p:sldMasterIdLst>
  <p:notesMasterIdLst>
    <p:notesMasterId r:id="rId12"/>
  </p:notesMasterIdLst>
  <p:sldIdLst>
    <p:sldId id="306" r:id="rId5"/>
    <p:sldId id="309" r:id="rId6"/>
    <p:sldId id="316" r:id="rId7"/>
    <p:sldId id="320" r:id="rId8"/>
    <p:sldId id="314" r:id="rId9"/>
    <p:sldId id="318" r:id="rId10"/>
    <p:sldId id="31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50CB4-7696-4703-9B8A-6F3B42A38F1E}" v="249" dt="2023-10-21T21:36:01.083"/>
    <p1510:client id="{C1CD81ED-BE84-471C-AEEB-E6FA3B2E44F0}" v="30" dt="2023-10-21T20:41:59.166"/>
    <p1510:client id="{D0D70876-B8B0-4B48-930A-7CB8F4DCAC1A}" v="33" dt="2023-10-21T20:24:53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84967" autoAdjust="0"/>
  </p:normalViewPr>
  <p:slideViewPr>
    <p:cSldViewPr snapToGrid="0">
      <p:cViewPr varScale="1">
        <p:scale>
          <a:sx n="111" d="100"/>
          <a:sy n="111" d="100"/>
        </p:scale>
        <p:origin x="2226" y="96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Rivers" clId="Web-{B6450CB4-7696-4703-9B8A-6F3B42A38F1E}"/>
    <pc:docChg chg="delSld modSld addMainMaster delMainMaster">
      <pc:chgData name="Rose Rivers" userId="" providerId="" clId="Web-{B6450CB4-7696-4703-9B8A-6F3B42A38F1E}" dt="2023-10-21T21:36:01.083" v="168" actId="1076"/>
      <pc:docMkLst>
        <pc:docMk/>
      </pc:docMkLst>
      <pc:sldChg chg="modSp mod modClrScheme chgLayout">
        <pc:chgData name="Rose Rivers" userId="" providerId="" clId="Web-{B6450CB4-7696-4703-9B8A-6F3B42A38F1E}" dt="2023-10-21T21:28:10.385" v="126"/>
        <pc:sldMkLst>
          <pc:docMk/>
          <pc:sldMk cId="114769864" sldId="306"/>
        </pc:sldMkLst>
        <pc:spChg chg="mod ord">
          <ac:chgData name="Rose Rivers" userId="" providerId="" clId="Web-{B6450CB4-7696-4703-9B8A-6F3B42A38F1E}" dt="2023-10-21T21:28:10.385" v="126"/>
          <ac:spMkLst>
            <pc:docMk/>
            <pc:sldMk cId="114769864" sldId="306"/>
            <ac:spMk id="2" creationId="{C3A9968B-2619-4F71-AB00-4C493E120805}"/>
          </ac:spMkLst>
        </pc:spChg>
        <pc:spChg chg="mod ord">
          <ac:chgData name="Rose Rivers" userId="" providerId="" clId="Web-{B6450CB4-7696-4703-9B8A-6F3B42A38F1E}" dt="2023-10-21T21:28:10.385" v="126"/>
          <ac:spMkLst>
            <pc:docMk/>
            <pc:sldMk cId="114769864" sldId="306"/>
            <ac:spMk id="3" creationId="{A5F14073-9F68-4B7E-A576-26899D58C7A9}"/>
          </ac:spMkLst>
        </pc:spChg>
      </pc:sldChg>
      <pc:sldChg chg="modSp mod modClrScheme chgLayout">
        <pc:chgData name="Rose Rivers" userId="" providerId="" clId="Web-{B6450CB4-7696-4703-9B8A-6F3B42A38F1E}" dt="2023-10-21T21:36:01.083" v="168" actId="1076"/>
        <pc:sldMkLst>
          <pc:docMk/>
          <pc:sldMk cId="2227882511" sldId="309"/>
        </pc:sldMkLst>
        <pc:spChg chg="mod ord">
          <ac:chgData name="Rose Rivers" userId="" providerId="" clId="Web-{B6450CB4-7696-4703-9B8A-6F3B42A38F1E}" dt="2023-10-21T21:28:52.386" v="130" actId="1076"/>
          <ac:spMkLst>
            <pc:docMk/>
            <pc:sldMk cId="2227882511" sldId="309"/>
            <ac:spMk id="2" creationId="{C5F2FB0B-15EC-453B-BC9B-69AD35DDCEA3}"/>
          </ac:spMkLst>
        </pc:spChg>
        <pc:spChg chg="mod ord">
          <ac:chgData name="Rose Rivers" userId="" providerId="" clId="Web-{B6450CB4-7696-4703-9B8A-6F3B42A38F1E}" dt="2023-10-21T21:36:01.083" v="168" actId="1076"/>
          <ac:spMkLst>
            <pc:docMk/>
            <pc:sldMk cId="2227882511" sldId="309"/>
            <ac:spMk id="3" creationId="{05408798-0DB3-46BF-880E-7BB904D700F6}"/>
          </ac:spMkLst>
        </pc:spChg>
      </pc:sldChg>
      <pc:sldChg chg="addSp modSp mod modClrScheme chgLayout">
        <pc:chgData name="Rose Rivers" userId="" providerId="" clId="Web-{B6450CB4-7696-4703-9B8A-6F3B42A38F1E}" dt="2023-10-21T21:34:51.659" v="160" actId="20577"/>
        <pc:sldMkLst>
          <pc:docMk/>
          <pc:sldMk cId="2827508552" sldId="314"/>
        </pc:sldMkLst>
        <pc:spChg chg="mod ord">
          <ac:chgData name="Rose Rivers" userId="" providerId="" clId="Web-{B6450CB4-7696-4703-9B8A-6F3B42A38F1E}" dt="2023-10-21T21:34:32.425" v="157" actId="1076"/>
          <ac:spMkLst>
            <pc:docMk/>
            <pc:sldMk cId="2827508552" sldId="314"/>
            <ac:spMk id="2" creationId="{C5F2FB0B-15EC-453B-BC9B-69AD35DDCEA3}"/>
          </ac:spMkLst>
        </pc:spChg>
        <pc:spChg chg="mod ord">
          <ac:chgData name="Rose Rivers" userId="" providerId="" clId="Web-{B6450CB4-7696-4703-9B8A-6F3B42A38F1E}" dt="2023-10-21T21:28:10.385" v="126"/>
          <ac:spMkLst>
            <pc:docMk/>
            <pc:sldMk cId="2827508552" sldId="314"/>
            <ac:spMk id="3" creationId="{05408798-0DB3-46BF-880E-7BB904D700F6}"/>
          </ac:spMkLst>
        </pc:spChg>
        <pc:spChg chg="add mod">
          <ac:chgData name="Rose Rivers" userId="" providerId="" clId="Web-{B6450CB4-7696-4703-9B8A-6F3B42A38F1E}" dt="2023-10-21T21:34:51.659" v="160" actId="20577"/>
          <ac:spMkLst>
            <pc:docMk/>
            <pc:sldMk cId="2827508552" sldId="314"/>
            <ac:spMk id="4" creationId="{45157BC3-6930-0D4C-85F1-573EFF299B08}"/>
          </ac:spMkLst>
        </pc:spChg>
      </pc:sldChg>
      <pc:sldChg chg="modSp mod modClrScheme chgLayout">
        <pc:chgData name="Rose Rivers" userId="" providerId="" clId="Web-{B6450CB4-7696-4703-9B8A-6F3B42A38F1E}" dt="2023-10-21T21:31:47.327" v="147" actId="20577"/>
        <pc:sldMkLst>
          <pc:docMk/>
          <pc:sldMk cId="2595635205" sldId="316"/>
        </pc:sldMkLst>
        <pc:spChg chg="mod ord">
          <ac:chgData name="Rose Rivers" userId="" providerId="" clId="Web-{B6450CB4-7696-4703-9B8A-6F3B42A38F1E}" dt="2023-10-21T21:31:25.233" v="143" actId="1076"/>
          <ac:spMkLst>
            <pc:docMk/>
            <pc:sldMk cId="2595635205" sldId="316"/>
            <ac:spMk id="2" creationId="{C5F2FB0B-15EC-453B-BC9B-69AD35DDCEA3}"/>
          </ac:spMkLst>
        </pc:spChg>
        <pc:spChg chg="mod ord">
          <ac:chgData name="Rose Rivers" userId="" providerId="" clId="Web-{B6450CB4-7696-4703-9B8A-6F3B42A38F1E}" dt="2023-10-21T21:31:47.327" v="147" actId="20577"/>
          <ac:spMkLst>
            <pc:docMk/>
            <pc:sldMk cId="2595635205" sldId="316"/>
            <ac:spMk id="3" creationId="{05408798-0DB3-46BF-880E-7BB904D700F6}"/>
          </ac:spMkLst>
        </pc:spChg>
      </pc:sldChg>
      <pc:sldChg chg="modSp mod modClrScheme chgLayout">
        <pc:chgData name="Rose Rivers" userId="" providerId="" clId="Web-{B6450CB4-7696-4703-9B8A-6F3B42A38F1E}" dt="2023-10-21T21:35:11.535" v="163" actId="1076"/>
        <pc:sldMkLst>
          <pc:docMk/>
          <pc:sldMk cId="1502670393" sldId="318"/>
        </pc:sldMkLst>
        <pc:spChg chg="mod ord">
          <ac:chgData name="Rose Rivers" userId="" providerId="" clId="Web-{B6450CB4-7696-4703-9B8A-6F3B42A38F1E}" dt="2023-10-21T21:35:02.519" v="161" actId="14100"/>
          <ac:spMkLst>
            <pc:docMk/>
            <pc:sldMk cId="1502670393" sldId="318"/>
            <ac:spMk id="2" creationId="{94F6597C-1245-47A1-A95B-BCBF3FED1DE2}"/>
          </ac:spMkLst>
        </pc:spChg>
        <pc:spChg chg="mod ord">
          <ac:chgData name="Rose Rivers" userId="" providerId="" clId="Web-{B6450CB4-7696-4703-9B8A-6F3B42A38F1E}" dt="2023-10-21T21:35:11.535" v="163" actId="1076"/>
          <ac:spMkLst>
            <pc:docMk/>
            <pc:sldMk cId="1502670393" sldId="318"/>
            <ac:spMk id="3" creationId="{0F2AE20C-0750-4F70-9711-B5102A751EF3}"/>
          </ac:spMkLst>
        </pc:spChg>
      </pc:sldChg>
      <pc:sldChg chg="modSp mod modClrScheme chgLayout">
        <pc:chgData name="Rose Rivers" userId="" providerId="" clId="Web-{B6450CB4-7696-4703-9B8A-6F3B42A38F1E}" dt="2023-10-21T21:35:37.051" v="167" actId="1076"/>
        <pc:sldMkLst>
          <pc:docMk/>
          <pc:sldMk cId="2823741779" sldId="319"/>
        </pc:sldMkLst>
        <pc:spChg chg="mod ord">
          <ac:chgData name="Rose Rivers" userId="" providerId="" clId="Web-{B6450CB4-7696-4703-9B8A-6F3B42A38F1E}" dt="2023-10-21T21:35:33.488" v="166" actId="1076"/>
          <ac:spMkLst>
            <pc:docMk/>
            <pc:sldMk cId="2823741779" sldId="319"/>
            <ac:spMk id="2" creationId="{82CFF5CD-2449-4231-AD9D-DFCFF723143A}"/>
          </ac:spMkLst>
        </pc:spChg>
        <pc:spChg chg="mod ord">
          <ac:chgData name="Rose Rivers" userId="" providerId="" clId="Web-{B6450CB4-7696-4703-9B8A-6F3B42A38F1E}" dt="2023-10-21T21:35:37.051" v="167" actId="1076"/>
          <ac:spMkLst>
            <pc:docMk/>
            <pc:sldMk cId="2823741779" sldId="319"/>
            <ac:spMk id="3" creationId="{210563E0-414F-49E1-8238-44CEE5918A58}"/>
          </ac:spMkLst>
        </pc:spChg>
      </pc:sldChg>
      <pc:sldChg chg="del">
        <pc:chgData name="Rose Rivers" userId="" providerId="" clId="Web-{B6450CB4-7696-4703-9B8A-6F3B42A38F1E}" dt="2023-10-21T20:43:17.764" v="5"/>
        <pc:sldMkLst>
          <pc:docMk/>
          <pc:sldMk cId="3935645554" sldId="320"/>
        </pc:sldMkLst>
      </pc:sldChg>
      <pc:sldMasterChg chg="del delSldLayout">
        <pc:chgData name="Rose Rivers" userId="" providerId="" clId="Web-{B6450CB4-7696-4703-9B8A-6F3B42A38F1E}" dt="2023-10-21T21:27:33.307" v="123"/>
        <pc:sldMasterMkLst>
          <pc:docMk/>
          <pc:sldMasterMk cId="1999713800" sldId="2147483696"/>
        </pc:sldMasterMkLst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2299780267" sldId="2147483697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321745044" sldId="2147483698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205288056" sldId="2147483700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937595559" sldId="2147483701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663291002" sldId="2147483702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840867636" sldId="2147483703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836805959" sldId="2147483704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840775527" sldId="2147483705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2137906023" sldId="2147483708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442482048" sldId="2147483709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897111348" sldId="2147483710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22263523" sldId="2147483712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299048612" sldId="2147483713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1257891487" sldId="2147483714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301045157" sldId="2147483715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2373079816" sldId="2147483716"/>
          </pc:sldLayoutMkLst>
        </pc:sldLayoutChg>
        <pc:sldLayoutChg chg="del">
          <pc:chgData name="Rose Rivers" userId="" providerId="" clId="Web-{B6450CB4-7696-4703-9B8A-6F3B42A38F1E}" dt="2023-10-21T21:27:33.307" v="123"/>
          <pc:sldLayoutMkLst>
            <pc:docMk/>
            <pc:sldMasterMk cId="1999713800" sldId="2147483696"/>
            <pc:sldLayoutMk cId="2490768777" sldId="2147483717"/>
          </pc:sldLayoutMkLst>
        </pc:sldLayoutChg>
      </pc:sldMasterChg>
      <pc:sldMasterChg chg="add del addSldLayout delSldLayout modSldLayout">
        <pc:chgData name="Rose Rivers" userId="" providerId="" clId="Web-{B6450CB4-7696-4703-9B8A-6F3B42A38F1E}" dt="2023-10-21T21:27:45.229" v="124"/>
        <pc:sldMasterMkLst>
          <pc:docMk/>
          <pc:sldMasterMk cId="693996999" sldId="2147483718"/>
        </pc:sldMasterMkLst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2894108505" sldId="2147483719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1729086884" sldId="2147483720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2939654152" sldId="2147483721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3094946276" sldId="2147483722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2439734109" sldId="2147483723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1914192766" sldId="2147483724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83963672" sldId="2147483725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3855375725" sldId="2147483726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2170441438" sldId="2147483727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3719194832" sldId="2147483728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1375520654" sldId="2147483729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1393788707" sldId="2147483730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1342900853" sldId="2147483731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4229170701" sldId="2147483732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832236460" sldId="2147483733"/>
          </pc:sldLayoutMkLst>
        </pc:sldLayoutChg>
        <pc:sldLayoutChg chg="add del mod replId">
          <pc:chgData name="Rose Rivers" userId="" providerId="" clId="Web-{B6450CB4-7696-4703-9B8A-6F3B42A38F1E}" dt="2023-10-21T21:27:45.229" v="124"/>
          <pc:sldLayoutMkLst>
            <pc:docMk/>
            <pc:sldMasterMk cId="693996999" sldId="2147483718"/>
            <pc:sldLayoutMk cId="3903083614" sldId="2147483734"/>
          </pc:sldLayoutMkLst>
        </pc:sldLayoutChg>
      </pc:sldMasterChg>
      <pc:sldMasterChg chg="add del addSldLayout delSldLayout modSldLayout">
        <pc:chgData name="Rose Rivers" userId="" providerId="" clId="Web-{B6450CB4-7696-4703-9B8A-6F3B42A38F1E}" dt="2023-10-21T21:27:59.041" v="125"/>
        <pc:sldMasterMkLst>
          <pc:docMk/>
          <pc:sldMasterMk cId="4041562259" sldId="2147483735"/>
        </pc:sldMasterMkLst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3015427526" sldId="2147483736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3525362597" sldId="2147483737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2124789052" sldId="2147483738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3542912317" sldId="2147483739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2738288307" sldId="2147483740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2652082238" sldId="2147483741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830362508" sldId="2147483742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4177501520" sldId="2147483743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2488226856" sldId="2147483744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3865525948" sldId="2147483745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1375185135" sldId="2147483746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2612869802" sldId="2147483747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4289718948" sldId="2147483748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1345845160" sldId="2147483749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771091860" sldId="2147483750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1369005519" sldId="2147483751"/>
          </pc:sldLayoutMkLst>
        </pc:sldLayoutChg>
        <pc:sldLayoutChg chg="add del mod replId">
          <pc:chgData name="Rose Rivers" userId="" providerId="" clId="Web-{B6450CB4-7696-4703-9B8A-6F3B42A38F1E}" dt="2023-10-21T21:27:59.041" v="125"/>
          <pc:sldLayoutMkLst>
            <pc:docMk/>
            <pc:sldMasterMk cId="4041562259" sldId="2147483735"/>
            <pc:sldLayoutMk cId="1813492128" sldId="2147483752"/>
          </pc:sldLayoutMkLst>
        </pc:sldLayoutChg>
      </pc:sldMasterChg>
      <pc:sldMasterChg chg="add del addSldLayout delSldLayout modSldLayout">
        <pc:chgData name="Rose Rivers" userId="" providerId="" clId="Web-{B6450CB4-7696-4703-9B8A-6F3B42A38F1E}" dt="2023-10-21T21:28:10.385" v="126"/>
        <pc:sldMasterMkLst>
          <pc:docMk/>
          <pc:sldMasterMk cId="2426115404" sldId="2147483753"/>
        </pc:sldMasterMkLst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3369267709" sldId="2147483754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2671123326" sldId="2147483755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710152592" sldId="2147483756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2634719571" sldId="2147483757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3026746245" sldId="2147483758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2724836806" sldId="2147483759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3169666723" sldId="2147483760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3152636977" sldId="2147483761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559313998" sldId="2147483762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3160008640" sldId="2147483763"/>
          </pc:sldLayoutMkLst>
        </pc:sldLayoutChg>
        <pc:sldLayoutChg chg="add del mod replId">
          <pc:chgData name="Rose Rivers" userId="" providerId="" clId="Web-{B6450CB4-7696-4703-9B8A-6F3B42A38F1E}" dt="2023-10-21T21:28:10.385" v="126"/>
          <pc:sldLayoutMkLst>
            <pc:docMk/>
            <pc:sldMasterMk cId="2426115404" sldId="2147483753"/>
            <pc:sldLayoutMk cId="2742245167" sldId="2147483764"/>
          </pc:sldLayoutMkLst>
        </pc:sldLayoutChg>
      </pc:sldMasterChg>
      <pc:sldMasterChg chg="add addSldLayout modSldLayout">
        <pc:chgData name="Rose Rivers" userId="" providerId="" clId="Web-{B6450CB4-7696-4703-9B8A-6F3B42A38F1E}" dt="2023-10-21T21:28:10.385" v="126"/>
        <pc:sldMasterMkLst>
          <pc:docMk/>
          <pc:sldMasterMk cId="2550541529" sldId="2147483765"/>
        </pc:sldMasterMkLst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3889847427" sldId="2147483766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974591524" sldId="2147483767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3183761059" sldId="2147483768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3795143176" sldId="2147483769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2173315360" sldId="2147483770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3990014394" sldId="2147483771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4065430676" sldId="2147483772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2235986360" sldId="2147483773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2058691445" sldId="2147483774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1206209109" sldId="2147483775"/>
          </pc:sldLayoutMkLst>
        </pc:sldLayoutChg>
        <pc:sldLayoutChg chg="add mod replId">
          <pc:chgData name="Rose Rivers" userId="" providerId="" clId="Web-{B6450CB4-7696-4703-9B8A-6F3B42A38F1E}" dt="2023-10-21T21:28:10.385" v="126"/>
          <pc:sldLayoutMkLst>
            <pc:docMk/>
            <pc:sldMasterMk cId="2550541529" sldId="2147483765"/>
            <pc:sldLayoutMk cId="2428777673" sldId="2147483776"/>
          </pc:sldLayoutMkLst>
        </pc:sldLayoutChg>
      </pc:sldMasterChg>
    </pc:docChg>
  </pc:docChgLst>
  <pc:docChgLst>
    <pc:chgData name="Rose Rivers" clId="Web-{D0D70876-B8B0-4B48-930A-7CB8F4DCAC1A}"/>
    <pc:docChg chg="modSld">
      <pc:chgData name="Rose Rivers" userId="" providerId="" clId="Web-{D0D70876-B8B0-4B48-930A-7CB8F4DCAC1A}" dt="2023-10-21T20:24:53.151" v="30" actId="20577"/>
      <pc:docMkLst>
        <pc:docMk/>
      </pc:docMkLst>
      <pc:sldChg chg="modSp">
        <pc:chgData name="Rose Rivers" userId="" providerId="" clId="Web-{D0D70876-B8B0-4B48-930A-7CB8F4DCAC1A}" dt="2023-10-21T20:22:39.490" v="0" actId="20577"/>
        <pc:sldMkLst>
          <pc:docMk/>
          <pc:sldMk cId="114769864" sldId="306"/>
        </pc:sldMkLst>
        <pc:spChg chg="mod">
          <ac:chgData name="Rose Rivers" userId="" providerId="" clId="Web-{D0D70876-B8B0-4B48-930A-7CB8F4DCAC1A}" dt="2023-10-21T20:22:39.490" v="0" actId="20577"/>
          <ac:spMkLst>
            <pc:docMk/>
            <pc:sldMk cId="114769864" sldId="306"/>
            <ac:spMk id="3" creationId="{A5F14073-9F68-4B7E-A576-26899D58C7A9}"/>
          </ac:spMkLst>
        </pc:spChg>
      </pc:sldChg>
      <pc:sldChg chg="modSp">
        <pc:chgData name="Rose Rivers" userId="" providerId="" clId="Web-{D0D70876-B8B0-4B48-930A-7CB8F4DCAC1A}" dt="2023-10-21T20:24:28.947" v="29" actId="20577"/>
        <pc:sldMkLst>
          <pc:docMk/>
          <pc:sldMk cId="2227882511" sldId="309"/>
        </pc:sldMkLst>
        <pc:spChg chg="mod">
          <ac:chgData name="Rose Rivers" userId="" providerId="" clId="Web-{D0D70876-B8B0-4B48-930A-7CB8F4DCAC1A}" dt="2023-10-21T20:24:28.947" v="29" actId="20577"/>
          <ac:spMkLst>
            <pc:docMk/>
            <pc:sldMk cId="2227882511" sldId="309"/>
            <ac:spMk id="3" creationId="{05408798-0DB3-46BF-880E-7BB904D700F6}"/>
          </ac:spMkLst>
        </pc:spChg>
      </pc:sldChg>
      <pc:sldChg chg="modSp">
        <pc:chgData name="Rose Rivers" userId="" providerId="" clId="Web-{D0D70876-B8B0-4B48-930A-7CB8F4DCAC1A}" dt="2023-10-21T20:24:53.151" v="30" actId="20577"/>
        <pc:sldMkLst>
          <pc:docMk/>
          <pc:sldMk cId="2827508552" sldId="314"/>
        </pc:sldMkLst>
        <pc:spChg chg="mod">
          <ac:chgData name="Rose Rivers" userId="" providerId="" clId="Web-{D0D70876-B8B0-4B48-930A-7CB8F4DCAC1A}" dt="2023-10-21T20:24:53.151" v="30" actId="20577"/>
          <ac:spMkLst>
            <pc:docMk/>
            <pc:sldMk cId="2827508552" sldId="314"/>
            <ac:spMk id="3" creationId="{05408798-0DB3-46BF-880E-7BB904D700F6}"/>
          </ac:spMkLst>
        </pc:spChg>
      </pc:sldChg>
    </pc:docChg>
  </pc:docChgLst>
  <pc:docChgLst>
    <pc:chgData name="Rose Rivers" clId="Web-{C1CD81ED-BE84-471C-AEEB-E6FA3B2E44F0}"/>
    <pc:docChg chg="addSld delSld modSld">
      <pc:chgData name="Rose Rivers" userId="" providerId="" clId="Web-{C1CD81ED-BE84-471C-AEEB-E6FA3B2E44F0}" dt="2023-10-21T20:41:59.166" v="30"/>
      <pc:docMkLst>
        <pc:docMk/>
      </pc:docMkLst>
      <pc:sldChg chg="del">
        <pc:chgData name="Rose Rivers" userId="" providerId="" clId="Web-{C1CD81ED-BE84-471C-AEEB-E6FA3B2E44F0}" dt="2023-10-21T20:27:33.855" v="1"/>
        <pc:sldMkLst>
          <pc:docMk/>
          <pc:sldMk cId="3016270928" sldId="315"/>
        </pc:sldMkLst>
      </pc:sldChg>
      <pc:sldChg chg="del">
        <pc:chgData name="Rose Rivers" userId="" providerId="" clId="Web-{C1CD81ED-BE84-471C-AEEB-E6FA3B2E44F0}" dt="2023-10-21T20:27:23.292" v="0"/>
        <pc:sldMkLst>
          <pc:docMk/>
          <pc:sldMk cId="3616518743" sldId="317"/>
        </pc:sldMkLst>
      </pc:sldChg>
      <pc:sldChg chg="modSp">
        <pc:chgData name="Rose Rivers" userId="" providerId="" clId="Web-{C1CD81ED-BE84-471C-AEEB-E6FA3B2E44F0}" dt="2023-10-21T20:37:10.891" v="28" actId="20577"/>
        <pc:sldMkLst>
          <pc:docMk/>
          <pc:sldMk cId="1502670393" sldId="318"/>
        </pc:sldMkLst>
        <pc:spChg chg="mod">
          <ac:chgData name="Rose Rivers" userId="" providerId="" clId="Web-{C1CD81ED-BE84-471C-AEEB-E6FA3B2E44F0}" dt="2023-10-21T20:37:10.891" v="28" actId="20577"/>
          <ac:spMkLst>
            <pc:docMk/>
            <pc:sldMk cId="1502670393" sldId="318"/>
            <ac:spMk id="2" creationId="{94F6597C-1245-47A1-A95B-BCBF3FED1DE2}"/>
          </ac:spMkLst>
        </pc:spChg>
      </pc:sldChg>
      <pc:sldChg chg="modSp">
        <pc:chgData name="Rose Rivers" userId="" providerId="" clId="Web-{C1CD81ED-BE84-471C-AEEB-E6FA3B2E44F0}" dt="2023-10-21T20:37:25.641" v="29" actId="20577"/>
        <pc:sldMkLst>
          <pc:docMk/>
          <pc:sldMk cId="2823741779" sldId="319"/>
        </pc:sldMkLst>
        <pc:spChg chg="mod">
          <ac:chgData name="Rose Rivers" userId="" providerId="" clId="Web-{C1CD81ED-BE84-471C-AEEB-E6FA3B2E44F0}" dt="2023-10-21T20:36:06.123" v="26" actId="1076"/>
          <ac:spMkLst>
            <pc:docMk/>
            <pc:sldMk cId="2823741779" sldId="319"/>
            <ac:spMk id="2" creationId="{82CFF5CD-2449-4231-AD9D-DFCFF723143A}"/>
          </ac:spMkLst>
        </pc:spChg>
        <pc:spChg chg="mod">
          <ac:chgData name="Rose Rivers" userId="" providerId="" clId="Web-{C1CD81ED-BE84-471C-AEEB-E6FA3B2E44F0}" dt="2023-10-21T20:37:25.641" v="29" actId="20577"/>
          <ac:spMkLst>
            <pc:docMk/>
            <pc:sldMk cId="2823741779" sldId="319"/>
            <ac:spMk id="3" creationId="{210563E0-414F-49E1-8238-44CEE5918A58}"/>
          </ac:spMkLst>
        </pc:spChg>
      </pc:sldChg>
      <pc:sldChg chg="new">
        <pc:chgData name="Rose Rivers" userId="" providerId="" clId="Web-{C1CD81ED-BE84-471C-AEEB-E6FA3B2E44F0}" dt="2023-10-21T20:41:59.166" v="30"/>
        <pc:sldMkLst>
          <pc:docMk/>
          <pc:sldMk cId="3935645554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10/22/2023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84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7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9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7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1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3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9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benevolentfamily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ypal.com/paypalme/my/profile" TargetMode="External"/><Relationship Id="rId2" Type="http://schemas.openxmlformats.org/officeDocument/2006/relationships/hyperlink" Target="mailto:benevolentchurch@msn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7" y="594360"/>
            <a:ext cx="9078929" cy="2843784"/>
          </a:xfrm>
        </p:spPr>
        <p:txBody>
          <a:bodyPr/>
          <a:lstStyle/>
          <a:p>
            <a:r>
              <a:rPr lang="en-US" sz="5400" spc="400" dirty="0">
                <a:solidFill>
                  <a:schemeClr val="bg1"/>
                </a:solidFill>
              </a:rPr>
              <a:t>announcements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01303"/>
            <a:ext cx="9144000" cy="468984"/>
          </a:xfrm>
        </p:spPr>
        <p:txBody>
          <a:bodyPr>
            <a:noAutofit/>
          </a:bodyPr>
          <a:lstStyle/>
          <a:p>
            <a:r>
              <a:rPr lang="en-US" sz="4400" b="1" cap="all" spc="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Services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582" y="1492704"/>
            <a:ext cx="11449689" cy="4731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Char char="•"/>
            </a:pPr>
            <a:r>
              <a:rPr lang="en-US" sz="3200" dirty="0"/>
              <a:t>Sunday School – every Sunday at 8am</a:t>
            </a:r>
            <a:endParaRPr lang="en-US"/>
          </a:p>
          <a:p>
            <a:pPr marL="457200" indent="-457200" algn="l">
              <a:buChar char="•"/>
            </a:pPr>
            <a:r>
              <a:rPr lang="en-US" sz="3200" dirty="0"/>
              <a:t>Morning Worship - every Sunday at 9:30am</a:t>
            </a:r>
          </a:p>
          <a:p>
            <a:pPr marL="457200" indent="-457200" algn="l">
              <a:buChar char="•"/>
            </a:pPr>
            <a:r>
              <a:rPr lang="en-US" sz="3200" dirty="0"/>
              <a:t>Communion every 2</a:t>
            </a:r>
            <a:r>
              <a:rPr lang="en-US" sz="3200" baseline="30000" dirty="0"/>
              <a:t>nd</a:t>
            </a:r>
            <a:r>
              <a:rPr lang="en-US" sz="3200" dirty="0"/>
              <a:t> and 4</a:t>
            </a:r>
            <a:r>
              <a:rPr lang="en-US" sz="3200" baseline="30000" dirty="0"/>
              <a:t>th</a:t>
            </a:r>
            <a:r>
              <a:rPr lang="en-US" sz="3200" dirty="0"/>
              <a:t> Sundays</a:t>
            </a:r>
          </a:p>
          <a:p>
            <a:pPr marL="457200" indent="-457200" algn="l">
              <a:buChar char="•"/>
            </a:pPr>
            <a:r>
              <a:rPr lang="en-US" sz="3200" dirty="0"/>
              <a:t>Brunch after service on 1</a:t>
            </a:r>
            <a:r>
              <a:rPr lang="en-US" sz="3200" baseline="30000" dirty="0"/>
              <a:t>st</a:t>
            </a:r>
            <a:r>
              <a:rPr lang="en-US" sz="3200" dirty="0"/>
              <a:t> Sundays</a:t>
            </a:r>
          </a:p>
          <a:p>
            <a:pPr marL="457200" indent="-457200" algn="l">
              <a:buChar char="•"/>
            </a:pPr>
            <a:r>
              <a:rPr lang="en-US" sz="3200" dirty="0"/>
              <a:t>Health education discussion every 3</a:t>
            </a:r>
            <a:r>
              <a:rPr lang="en-US" sz="3200" baseline="30000" dirty="0"/>
              <a:t>rd</a:t>
            </a:r>
            <a:r>
              <a:rPr lang="en-US" sz="3200" dirty="0"/>
              <a:t> Sunday after service</a:t>
            </a:r>
          </a:p>
          <a:p>
            <a:pPr marL="457200" indent="-457200" algn="l">
              <a:buChar char="•"/>
            </a:pPr>
            <a:r>
              <a:rPr lang="en-US" sz="3200" dirty="0"/>
              <a:t>Community education every 5</a:t>
            </a:r>
            <a:r>
              <a:rPr lang="en-US" sz="3200" baseline="30000" dirty="0"/>
              <a:t>th</a:t>
            </a:r>
            <a:r>
              <a:rPr lang="en-US" sz="3200" dirty="0"/>
              <a:t> Sunday at 9:30am (lunch &amp; Door Prizes)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October 29, 2023 –Topic: Discussion regarding Vaccines</a:t>
            </a:r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916" y="480968"/>
            <a:ext cx="9144000" cy="716634"/>
          </a:xfrm>
        </p:spPr>
        <p:txBody>
          <a:bodyPr>
            <a:normAutofit/>
          </a:bodyPr>
          <a:lstStyle/>
          <a:p>
            <a:r>
              <a:rPr lang="en-US" sz="4400" b="1" cap="all" spc="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Services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777" y="1487078"/>
            <a:ext cx="11289087" cy="465684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Family Development Hour </a:t>
            </a:r>
          </a:p>
          <a:p>
            <a:r>
              <a:rPr lang="en-US" sz="3200" dirty="0">
                <a:solidFill>
                  <a:srgbClr val="0070C0"/>
                </a:solidFill>
              </a:rPr>
              <a:t> Thursdays from 7-8pm </a:t>
            </a:r>
          </a:p>
          <a:p>
            <a:endParaRPr lang="en-US" sz="3200" dirty="0">
              <a:solidFill>
                <a:srgbClr val="0070C0"/>
              </a:solidFill>
              <a:latin typeface="Corbel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Dial-in number: (701) 779-9865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If you use the Free Conference Call app or access online: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meeting ID: </a:t>
            </a:r>
            <a:r>
              <a:rPr lang="en-US" sz="3200" dirty="0" err="1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benevolentchurch</a:t>
            </a:r>
            <a:endParaRPr lang="en-US" sz="3200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Join the online meeting: 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https://join.freeconferencecall.com/benevolentchurch </a:t>
            </a:r>
          </a:p>
          <a:p>
            <a:pPr algn="l"/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3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014" y="331078"/>
            <a:ext cx="9144000" cy="716634"/>
          </a:xfrm>
        </p:spPr>
        <p:txBody>
          <a:bodyPr>
            <a:normAutofit/>
          </a:bodyPr>
          <a:lstStyle/>
          <a:p>
            <a:r>
              <a:rPr lang="en-US" sz="4400" b="1" cap="all" spc="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Services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456" y="1197602"/>
            <a:ext cx="11289087" cy="465684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Ladies Prayer Team &amp; Bible Study</a:t>
            </a:r>
          </a:p>
          <a:p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Monday &amp; Tuesday at 7pm Online</a:t>
            </a:r>
          </a:p>
          <a:p>
            <a:endParaRPr lang="en-US" sz="32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Dial-in number: (701) 779-9865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If you use the Free Conference Call app or access online: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meeting ID: </a:t>
            </a:r>
            <a:r>
              <a:rPr lang="en-US" sz="3200" dirty="0" err="1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benevolentchurch</a:t>
            </a:r>
            <a:endParaRPr lang="en-US" sz="3200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Join the online meeting: 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https://join.freeconferencecall.com/benevolentchurch </a:t>
            </a:r>
          </a:p>
          <a:p>
            <a:r>
              <a:rPr lang="en-US" sz="32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algn="l"/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1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76225"/>
            <a:ext cx="9875520" cy="1356360"/>
          </a:xfrm>
        </p:spPr>
        <p:txBody>
          <a:bodyPr>
            <a:normAutofit/>
          </a:bodyPr>
          <a:lstStyle/>
          <a:p>
            <a:r>
              <a:rPr lang="en-US" b="1" cap="all" spc="400" dirty="0" err="1">
                <a:solidFill>
                  <a:srgbClr val="0070C0"/>
                </a:solidFill>
                <a:latin typeface="+mn-lt"/>
              </a:rPr>
              <a:t>UpComing</a:t>
            </a:r>
            <a:r>
              <a:rPr lang="en-US" b="1" cap="all" spc="400" dirty="0">
                <a:solidFill>
                  <a:srgbClr val="0070C0"/>
                </a:solidFill>
                <a:latin typeface="+mn-lt"/>
              </a:rPr>
              <a:t> Events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47" y="1787525"/>
            <a:ext cx="1077163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57BC3-6930-0D4C-85F1-573EFF299B08}"/>
              </a:ext>
            </a:extLst>
          </p:cNvPr>
          <p:cNvSpPr txBox="1"/>
          <p:nvPr/>
        </p:nvSpPr>
        <p:spPr>
          <a:xfrm>
            <a:off x="727092" y="1632585"/>
            <a:ext cx="10602942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Adopt Families for the Holidays Requests Due </a:t>
            </a:r>
            <a:r>
              <a:rPr lang="en-US" sz="3200" b="1" dirty="0">
                <a:solidFill>
                  <a:srgbClr val="FF0000"/>
                </a:solidFill>
              </a:rPr>
              <a:t>Nov 6, 2023</a:t>
            </a:r>
          </a:p>
          <a:p>
            <a:endParaRPr lang="en-US" sz="3200" b="1" dirty="0"/>
          </a:p>
          <a:p>
            <a:r>
              <a:rPr lang="en-US" sz="3200" b="1" dirty="0"/>
              <a:t>Dec 2, 2023 - Annual Conference – Please register on website: </a:t>
            </a:r>
            <a:r>
              <a:rPr lang="en-US" sz="3200" b="1" dirty="0">
                <a:hlinkClick r:id="rId2"/>
              </a:rPr>
              <a:t>www.thebenevolentfamily.com</a:t>
            </a:r>
            <a:endParaRPr lang="en-US" sz="3200" dirty="0"/>
          </a:p>
          <a:p>
            <a:endParaRPr lang="en-US" sz="3200" b="1" dirty="0"/>
          </a:p>
          <a:p>
            <a:r>
              <a:rPr lang="en-US" sz="3200" b="1" dirty="0"/>
              <a:t>February 5-9, 2024  -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REVIVAL</a:t>
            </a:r>
            <a:r>
              <a:rPr lang="en-US" sz="3200" i="1" dirty="0"/>
              <a:t> </a:t>
            </a:r>
          </a:p>
          <a:p>
            <a:r>
              <a:rPr lang="en-US" sz="3200" i="1" dirty="0"/>
              <a:t>(Min Jacob Berry Feb 8-9)</a:t>
            </a:r>
            <a:endParaRPr lang="en-US" sz="3200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2750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597C-1245-47A1-A95B-BCBF3FED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996" y="1898195"/>
            <a:ext cx="9966960" cy="1431602"/>
          </a:xfrm>
        </p:spPr>
        <p:txBody>
          <a:bodyPr>
            <a:normAutofit/>
          </a:bodyPr>
          <a:lstStyle/>
          <a:p>
            <a:r>
              <a:rPr lang="en-US" sz="4000" dirty="0"/>
              <a:t>Pauline Heart Supply Closet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AE20C-0750-4F70-9711-B5102A751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928" y="3773520"/>
            <a:ext cx="8769096" cy="191090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rgbClr val="00B0F0"/>
                </a:solidFill>
              </a:rPr>
              <a:t>Please Contact Sis Tawanna or Sis Angie immediately after service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299A2E90-D49F-C2A6-0CA0-2FC87F35CB9C}"/>
              </a:ext>
            </a:extLst>
          </p:cNvPr>
          <p:cNvSpPr/>
          <p:nvPr/>
        </p:nvSpPr>
        <p:spPr>
          <a:xfrm>
            <a:off x="9937630" y="2337758"/>
            <a:ext cx="1302589" cy="119044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7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F5CD-2449-4231-AD9D-DFCFF723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948" y="749456"/>
            <a:ext cx="9144000" cy="1014420"/>
          </a:xfrm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solidFill>
                  <a:srgbClr val="7030A0"/>
                </a:solidFill>
              </a:rPr>
              <a:t>To give tithes and/or offering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563E0-414F-49E1-8238-44CEE5918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7948" y="2328301"/>
            <a:ext cx="9144000" cy="23324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solidFill>
                  <a:srgbClr val="0563C1"/>
                </a:solidFill>
                <a:ea typeface="+mn-lt"/>
                <a:cs typeface="+mn-lt"/>
              </a:rPr>
              <a:t>Zelle</a:t>
            </a:r>
            <a:endParaRPr lang="en-US" sz="3200" dirty="0"/>
          </a:p>
          <a:p>
            <a:r>
              <a:rPr lang="en-US" sz="3200" dirty="0">
                <a:solidFill>
                  <a:srgbClr val="0563C1"/>
                </a:solidFill>
                <a:ea typeface="+mn-lt"/>
                <a:cs typeface="+mn-lt"/>
                <a:hlinkClick r:id="rId2"/>
              </a:rPr>
              <a:t>benevolentchurch@msn.com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dirty="0" err="1">
                <a:solidFill>
                  <a:srgbClr val="0563C1"/>
                </a:solidFill>
                <a:ea typeface="+mn-lt"/>
                <a:cs typeface="+mn-lt"/>
              </a:rPr>
              <a:t>Paypal</a:t>
            </a:r>
            <a:endParaRPr lang="en-US" sz="3200" dirty="0"/>
          </a:p>
          <a:p>
            <a:r>
              <a:rPr lang="en-US" sz="3200" dirty="0">
                <a:solidFill>
                  <a:srgbClr val="0563C1"/>
                </a:solidFill>
                <a:ea typeface="+mn-lt"/>
                <a:cs typeface="+mn-lt"/>
                <a:hlinkClick r:id="rId3"/>
              </a:rPr>
              <a:t>paypal.me/BenevolentFamily</a:t>
            </a:r>
            <a:endParaRPr lang="en-US" sz="3200" dirty="0"/>
          </a:p>
          <a:p>
            <a:endParaRPr lang="en-US" sz="3200" u="sng" dirty="0">
              <a:solidFill>
                <a:srgbClr val="0563C1"/>
              </a:solidFill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374177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207</TotalTime>
  <Words>233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Basis</vt:lpstr>
      <vt:lpstr>announcements</vt:lpstr>
      <vt:lpstr>Services</vt:lpstr>
      <vt:lpstr>Services</vt:lpstr>
      <vt:lpstr>Services</vt:lpstr>
      <vt:lpstr>UpComing Events</vt:lpstr>
      <vt:lpstr>Pauline Heart Supply Closet</vt:lpstr>
      <vt:lpstr>To give tithes and/or offering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Rose RIVERS</dc:creator>
  <cp:lastModifiedBy>rose rivers</cp:lastModifiedBy>
  <cp:revision>137</cp:revision>
  <dcterms:created xsi:type="dcterms:W3CDTF">2021-04-18T18:36:59Z</dcterms:created>
  <dcterms:modified xsi:type="dcterms:W3CDTF">2023-10-22T22:42:37Z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