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60" r:id="rId5"/>
    <p:sldId id="257" r:id="rId6"/>
    <p:sldId id="258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92B2A-D2EE-48BD-A0D2-5FB99CA083DC}" v="24" dt="2022-08-03T19:35:28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" userId="f59c57348afd1e4d" providerId="LiveId" clId="{9EB92B2A-D2EE-48BD-A0D2-5FB99CA083DC}"/>
    <pc:docChg chg="modSld modMainMaster modShowInfo">
      <pc:chgData name="Rose" userId="f59c57348afd1e4d" providerId="LiveId" clId="{9EB92B2A-D2EE-48BD-A0D2-5FB99CA083DC}" dt="2022-08-03T19:35:28.574" v="24"/>
      <pc:docMkLst>
        <pc:docMk/>
      </pc:docMkLst>
      <pc:sldChg chg="modTransition">
        <pc:chgData name="Rose" userId="f59c57348afd1e4d" providerId="LiveId" clId="{9EB92B2A-D2EE-48BD-A0D2-5FB99CA083DC}" dt="2022-08-03T19:35:28.574" v="24"/>
        <pc:sldMkLst>
          <pc:docMk/>
          <pc:sldMk cId="2339769113" sldId="257"/>
        </pc:sldMkLst>
      </pc:sldChg>
      <pc:sldChg chg="modTransition">
        <pc:chgData name="Rose" userId="f59c57348afd1e4d" providerId="LiveId" clId="{9EB92B2A-D2EE-48BD-A0D2-5FB99CA083DC}" dt="2022-08-03T19:35:28.574" v="24"/>
        <pc:sldMkLst>
          <pc:docMk/>
          <pc:sldMk cId="3094511177" sldId="258"/>
        </pc:sldMkLst>
      </pc:sldChg>
      <pc:sldChg chg="modTransition">
        <pc:chgData name="Rose" userId="f59c57348afd1e4d" providerId="LiveId" clId="{9EB92B2A-D2EE-48BD-A0D2-5FB99CA083DC}" dt="2022-08-03T19:35:28.574" v="24"/>
        <pc:sldMkLst>
          <pc:docMk/>
          <pc:sldMk cId="3320855435" sldId="260"/>
        </pc:sldMkLst>
      </pc:sldChg>
      <pc:sldMasterChg chg="modTransition modSldLayout">
        <pc:chgData name="Rose" userId="f59c57348afd1e4d" providerId="LiveId" clId="{9EB92B2A-D2EE-48BD-A0D2-5FB99CA083DC}" dt="2022-08-03T19:35:28.574" v="24"/>
        <pc:sldMasterMkLst>
          <pc:docMk/>
          <pc:sldMasterMk cId="3834856797" sldId="2147483660"/>
        </pc:sldMasterMkLst>
        <pc:sldLayoutChg chg="modTransition">
          <pc:chgData name="Rose" userId="f59c57348afd1e4d" providerId="LiveId" clId="{9EB92B2A-D2EE-48BD-A0D2-5FB99CA083DC}" dt="2022-08-03T19:35:28.574" v="24"/>
          <pc:sldLayoutMkLst>
            <pc:docMk/>
            <pc:sldMasterMk cId="3834856797" sldId="2147483660"/>
            <pc:sldLayoutMk cId="3895587699" sldId="2147483662"/>
          </pc:sldLayoutMkLst>
        </pc:sldLayoutChg>
        <pc:sldLayoutChg chg="modTransition">
          <pc:chgData name="Rose" userId="f59c57348afd1e4d" providerId="LiveId" clId="{9EB92B2A-D2EE-48BD-A0D2-5FB99CA083DC}" dt="2022-08-03T19:35:28.574" v="24"/>
          <pc:sldLayoutMkLst>
            <pc:docMk/>
            <pc:sldMasterMk cId="3834856797" sldId="2147483660"/>
            <pc:sldLayoutMk cId="3559849395" sldId="2147483663"/>
          </pc:sldLayoutMkLst>
        </pc:sldLayoutChg>
        <pc:sldLayoutChg chg="modTransition">
          <pc:chgData name="Rose" userId="f59c57348afd1e4d" providerId="LiveId" clId="{9EB92B2A-D2EE-48BD-A0D2-5FB99CA083DC}" dt="2022-08-03T19:35:28.574" v="24"/>
          <pc:sldLayoutMkLst>
            <pc:docMk/>
            <pc:sldMasterMk cId="3834856797" sldId="2147483660"/>
            <pc:sldLayoutMk cId="4128020584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09E32-C8AF-4BEC-BCE2-4C7ADB6B02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E2284-0700-424D-B406-63EDC95637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9927E-DA85-45E8-94FF-9C156CE02ECE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5169F-A0F3-40EA-A48C-C3CFCF089A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C8247-854C-4658-A938-DEF27A257E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73A32-0484-4678-B50B-D83FBD926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9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382B9-4A45-4FA8-A92A-94D17B786D1D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C26D3-DB77-406B-8FAD-CC5B5A080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1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BACC-912F-4420-B01D-C6C6915C8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156" y="358776"/>
            <a:ext cx="4256088" cy="596764"/>
          </a:xfrm>
        </p:spPr>
        <p:txBody>
          <a:bodyPr>
            <a:normAutofit/>
          </a:bodyPr>
          <a:lstStyle>
            <a:lvl1pPr marL="0" indent="0" algn="ctr">
              <a:spcBef>
                <a:spcPts val="850"/>
              </a:spcBef>
              <a:buFont typeface="Arial" panose="020B0604020202020204" pitchFamily="34" charset="0"/>
              <a:buNone/>
              <a:defRPr sz="30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5E32C1-7C49-4579-810E-89A47D0822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9005" y="163315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E138D3C-B689-4F83-8B58-4855EFE458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3012" y="163315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B91A9B1-783C-454C-BE56-8290F2DF1F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54319" y="163315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9EA3911-6F7D-429D-920B-092E48F8EA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005" y="442820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BD0045A0-67BF-49C4-9AEF-E10379F6C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3012" y="442820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DD66A305-BE89-46E0-A724-4E836BABD3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54319" y="442820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BF9F6D64-4D09-4498-9A4C-B48DC4DF2E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9005" y="722171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04EE3B9-27BD-47C2-9E11-987D4A2090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13012" y="722171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80ACF274-99BB-49B1-B9D4-01313B6C264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54319" y="7221712"/>
            <a:ext cx="1946375" cy="17477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99521-E35C-4025-BCC3-85E2C1E125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688" y="1256771"/>
            <a:ext cx="1946375" cy="229129"/>
          </a:xfrm>
        </p:spPr>
        <p:txBody>
          <a:bodyPr lIns="0" rIns="0">
            <a:noAutofit/>
          </a:bodyPr>
          <a:lstStyle>
            <a:lvl1pPr marL="0" indent="0">
              <a:buNone/>
              <a:defRPr sz="1400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86838-57BC-4200-A4BD-944F816C1A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12853" y="1256771"/>
            <a:ext cx="1946375" cy="229129"/>
          </a:xfrm>
        </p:spPr>
        <p:txBody>
          <a:bodyPr lIns="0" rIns="0">
            <a:noAutofit/>
          </a:bodyPr>
          <a:lstStyle>
            <a:lvl1pPr marL="0" indent="0">
              <a:buNone/>
              <a:defRPr sz="1400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BCC62F1-B145-496D-97CF-102873B0D2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54318" y="1256770"/>
            <a:ext cx="1946375" cy="229129"/>
          </a:xfrm>
        </p:spPr>
        <p:txBody>
          <a:bodyPr lIns="0" rIns="0">
            <a:noAutofit/>
          </a:bodyPr>
          <a:lstStyle>
            <a:lvl1pPr marL="0" indent="0">
              <a:buNone/>
              <a:defRPr sz="1400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AB80B-A6BF-425D-B7A9-0314526A75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788" y="3572933"/>
            <a:ext cx="1946275" cy="229129"/>
          </a:xfrm>
        </p:spPr>
        <p:txBody>
          <a:bodyPr lIns="0" r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+mj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80C7EC3-9A03-4329-97F8-E77C9C8F5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12853" y="3572933"/>
            <a:ext cx="1946275" cy="229129"/>
          </a:xfrm>
        </p:spPr>
        <p:txBody>
          <a:bodyPr vert="horz" lIns="0" tIns="45720" rIns="0" bIns="45720" rtlCol="0">
            <a:noAutofit/>
          </a:bodyPr>
          <a:lstStyle>
            <a:lvl1pPr marL="0" indent="0" defTabSz="45720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+mj-lt"/>
              </a:defRPr>
            </a:lvl1pPr>
          </a:lstStyle>
          <a:p>
            <a:pPr marL="194310" marR="0" lvl="0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  <a:p>
            <a:pPr marL="194310" marR="0" lvl="1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Second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E1948A0-BC5B-4CA0-AE79-27E188C0A1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54001" y="3572933"/>
            <a:ext cx="1946275" cy="229129"/>
          </a:xfrm>
        </p:spPr>
        <p:txBody>
          <a:bodyPr lIns="0" r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6BD6389-D951-4110-9568-A1F577D489F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8997" y="3781958"/>
            <a:ext cx="1946275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7FA3AA9-9DA9-44B2-AC96-20A64B575EF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13062" y="3781958"/>
            <a:ext cx="1946275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FF33A0E-7177-4D66-9EC5-2C64D12FEC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54210" y="3781958"/>
            <a:ext cx="1946275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645519A-FCE2-4600-9863-80084FBE06C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58579" y="6418877"/>
            <a:ext cx="1946275" cy="229129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+mj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9EEAF34-8433-40A7-9D79-C0820F5306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912644" y="6418877"/>
            <a:ext cx="1946275" cy="229129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+mj-lt"/>
              </a:defRPr>
            </a:lvl1pPr>
          </a:lstStyle>
          <a:p>
            <a:pPr marL="194310" marR="0" lvl="0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  <a:p>
            <a:pPr marL="194310" marR="0" lvl="1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Second level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970857AD-F6C0-49BE-8609-CE85FABC6EB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353792" y="6418877"/>
            <a:ext cx="1946275" cy="229129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1CFBE9-1F8D-4259-8271-4068B04537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58788" y="6627902"/>
            <a:ext cx="1946275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F472F0C-173F-4AA4-BC03-F81AA16933C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12853" y="6627902"/>
            <a:ext cx="1946275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10EDD29E-48F8-435B-AEB5-A95FEFD996A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54001" y="6627902"/>
            <a:ext cx="1946275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0E3C47-2BA1-448A-A53E-618F6CFC4FE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71706" y="9181549"/>
            <a:ext cx="1946275" cy="229129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+mj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A7019FA9-1F17-4ABF-84A0-2EA6B83B1B6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925771" y="9181549"/>
            <a:ext cx="1946275" cy="229129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+mj-lt"/>
              </a:defRPr>
            </a:lvl1pPr>
          </a:lstStyle>
          <a:p>
            <a:pPr marL="194310" marR="0" lvl="0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  <a:p>
            <a:pPr marL="194310" marR="0" lvl="1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Second level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3384F9F9-BB22-4423-84D6-2ED5FDB0CE6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366919" y="9181549"/>
            <a:ext cx="1946275" cy="229129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A4AC2E8-307E-48FD-9E55-FA025C365D0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71915" y="9390574"/>
            <a:ext cx="1946275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ED2C4ED7-950E-4C56-BBE3-BFFAFB0860A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925980" y="9390574"/>
            <a:ext cx="1946275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118F2AD3-08B1-4CEB-BFAF-8E25FECEBFD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67128" y="9390574"/>
            <a:ext cx="1946275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D17141-8EF0-4258-B01B-1C4A3A267E77}"/>
              </a:ext>
            </a:extLst>
          </p:cNvPr>
          <p:cNvCxnSpPr>
            <a:cxnSpLocks/>
          </p:cNvCxnSpPr>
          <p:nvPr userDrawn="1"/>
        </p:nvCxnSpPr>
        <p:spPr>
          <a:xfrm>
            <a:off x="2636717" y="1641459"/>
            <a:ext cx="0" cy="80593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4AD744-DDB4-42D1-8DF8-01FEE751776A}"/>
              </a:ext>
            </a:extLst>
          </p:cNvPr>
          <p:cNvCxnSpPr>
            <a:cxnSpLocks/>
          </p:cNvCxnSpPr>
          <p:nvPr userDrawn="1"/>
        </p:nvCxnSpPr>
        <p:spPr>
          <a:xfrm>
            <a:off x="5100517" y="1628759"/>
            <a:ext cx="0" cy="80593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02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E0039BF0-4254-4434-B92D-E745B0605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3604" y="1654167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28541A68-663A-47CB-B770-08A109A9B0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37954" y="1654167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338F1E3-7821-48D0-93C4-957EAE356E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22304" y="1654167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D072908-75A6-458F-95CA-4D62B783B0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06654" y="1654167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109DF65-8F05-418E-862C-4C12CBA431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3604" y="4337046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812F6BA2-41E5-4414-B0A5-0C9D0F3B8A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37954" y="4337046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9A3DAE7-1FB0-4BE4-A8DD-A72C4659EA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22304" y="4337046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E6B85384-5D15-4EE9-8B8E-95BA774954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806654" y="4337046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FD3E94D-611F-4B76-B00A-FFB27D9103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604" y="7197723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40290F9F-B9E1-443D-ADEF-443CFB6DB0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37954" y="7197723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72EB815F-8E78-4ED2-8563-A29E796E37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304" y="7197723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008BE72-40DE-4384-AE11-B40DD96B01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806654" y="7197723"/>
            <a:ext cx="1537121" cy="138430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F2E981F-069E-4BE1-B381-213030BB77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8688" y="1256771"/>
            <a:ext cx="1946375" cy="229129"/>
          </a:xfrm>
        </p:spPr>
        <p:txBody>
          <a:bodyPr lIns="0" rIns="0">
            <a:noAutofit/>
          </a:bodyPr>
          <a:lstStyle>
            <a:lvl1pPr marL="0" indent="0">
              <a:buNone/>
              <a:defRPr sz="1400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B55F532-14C1-4B53-A271-F918ACA2E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8688" y="3997589"/>
            <a:ext cx="1946375" cy="229129"/>
          </a:xfrm>
        </p:spPr>
        <p:txBody>
          <a:bodyPr lIns="0" rIns="0">
            <a:noAutofit/>
          </a:bodyPr>
          <a:lstStyle>
            <a:lvl1pPr marL="0" indent="0">
              <a:buNone/>
              <a:defRPr sz="1400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C1F6250-9948-464E-8FEB-9940476158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604" y="6818179"/>
            <a:ext cx="1946375" cy="229129"/>
          </a:xfrm>
        </p:spPr>
        <p:txBody>
          <a:bodyPr lIns="0" rIns="0">
            <a:noAutofit/>
          </a:bodyPr>
          <a:lstStyle>
            <a:lvl1pPr marL="0" indent="0">
              <a:buNone/>
              <a:defRPr sz="1400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7C8D64D-085E-4614-AFAD-17DC0DC3F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04" y="312779"/>
            <a:ext cx="4256088" cy="596764"/>
          </a:xfrm>
        </p:spPr>
        <p:txBody>
          <a:bodyPr>
            <a:normAutofit/>
          </a:bodyPr>
          <a:lstStyle>
            <a:lvl1pPr marL="0" indent="0" algn="l">
              <a:spcBef>
                <a:spcPts val="850"/>
              </a:spcBef>
              <a:buFont typeface="Arial" panose="020B0604020202020204" pitchFamily="34" charset="0"/>
              <a:buNone/>
              <a:defRPr sz="30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E1CBA9B-9748-4A94-9609-C44737E2BF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53605" y="3133098"/>
            <a:ext cx="1536812" cy="229129"/>
          </a:xfrm>
        </p:spPr>
        <p:txBody>
          <a:bodyPr l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900" cap="all" baseline="0">
                <a:latin typeface="+mj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BC2CC48B-CB81-484C-B61E-306BD79E04D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38054" y="3133098"/>
            <a:ext cx="1536812" cy="229129"/>
          </a:xfrm>
        </p:spPr>
        <p:txBody>
          <a:bodyPr vert="horz" lIns="0" tIns="45720" rIns="0" bIns="0" rtlCol="0">
            <a:noAutofit/>
          </a:bodyPr>
          <a:lstStyle>
            <a:lvl1pPr marL="0" indent="0" defTabSz="45720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900" cap="all" baseline="0">
                <a:latin typeface="+mj-lt"/>
              </a:defRPr>
            </a:lvl1pPr>
          </a:lstStyle>
          <a:p>
            <a:pPr marL="194310" marR="0" lvl="0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  <a:p>
            <a:pPr marL="194310" marR="0" lvl="1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Second level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8E92175-4FE8-46FE-8F41-D5339E6F37A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022404" y="3133098"/>
            <a:ext cx="1536812" cy="229129"/>
          </a:xfrm>
        </p:spPr>
        <p:txBody>
          <a:bodyPr l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F978D59D-FCAC-4E1C-94CA-0B32B58183C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3814" y="3316722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5ACB326-6301-4979-965A-514F817EFF8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238054" y="3316722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C44464C8-79C0-4E69-B5D9-7BF58CCFE7B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022404" y="3316722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3C10139-3E1F-443E-9EE0-FBE349179D0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806963" y="3124430"/>
            <a:ext cx="1536812" cy="229129"/>
          </a:xfrm>
        </p:spPr>
        <p:txBody>
          <a:bodyPr l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9B23954-CDB3-4030-8546-E0F45ABB8FB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806963" y="3308054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92E4E2B9-745B-4D1B-8578-C4E37FB4932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3605" y="5815999"/>
            <a:ext cx="1536812" cy="229129"/>
          </a:xfrm>
        </p:spPr>
        <p:txBody>
          <a:bodyPr l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900" cap="all" baseline="0">
                <a:latin typeface="+mj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50CF7674-DCDA-4C15-BB00-C29E5871A78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8054" y="5815999"/>
            <a:ext cx="1536812" cy="229129"/>
          </a:xfrm>
        </p:spPr>
        <p:txBody>
          <a:bodyPr vert="horz" lIns="0" tIns="45720" rIns="0" bIns="0" rtlCol="0">
            <a:noAutofit/>
          </a:bodyPr>
          <a:lstStyle>
            <a:lvl1pPr marL="0" indent="0" defTabSz="45720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900" cap="all" baseline="0">
                <a:latin typeface="+mj-lt"/>
              </a:defRPr>
            </a:lvl1pPr>
          </a:lstStyle>
          <a:p>
            <a:pPr marL="194310" marR="0" lvl="0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  <a:p>
            <a:pPr marL="194310" marR="0" lvl="1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Second level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CDC7FD6C-CEC4-4C86-B9C9-30067074FBC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022404" y="5815999"/>
            <a:ext cx="1536812" cy="229129"/>
          </a:xfrm>
        </p:spPr>
        <p:txBody>
          <a:bodyPr l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52325863-24B7-4588-BFC2-745C021D827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3814" y="5999623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57A7099F-B7BE-4BE6-9F70-1098E2CC4A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238054" y="5999623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A0D57CC1-7248-4743-A5A1-2C392251D3D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022404" y="5999623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A612D98A-B2F3-4BEA-AE2D-6FCF55F6578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806963" y="5807331"/>
            <a:ext cx="1536812" cy="229129"/>
          </a:xfrm>
        </p:spPr>
        <p:txBody>
          <a:bodyPr l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07F64EE-09D0-46AE-A66B-A5D8C4511E2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806963" y="5990955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6A04DEA-6BCF-43C2-BBCC-35B5545D38B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53605" y="8699019"/>
            <a:ext cx="1536812" cy="229129"/>
          </a:xfrm>
        </p:spPr>
        <p:txBody>
          <a:bodyPr l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900" cap="all" baseline="0">
                <a:latin typeface="+mj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21C2E70-FA6F-41EC-9AF6-02B3C603CA9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238054" y="8699019"/>
            <a:ext cx="1536812" cy="229129"/>
          </a:xfrm>
        </p:spPr>
        <p:txBody>
          <a:bodyPr vert="horz" lIns="0" tIns="45720" rIns="0" bIns="0" rtlCol="0">
            <a:noAutofit/>
          </a:bodyPr>
          <a:lstStyle>
            <a:lvl1pPr marL="0" indent="0" defTabSz="45720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900" cap="all" baseline="0">
                <a:latin typeface="+mj-lt"/>
              </a:defRPr>
            </a:lvl1pPr>
          </a:lstStyle>
          <a:p>
            <a:pPr marL="194310" marR="0" lvl="0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  <a:p>
            <a:pPr marL="194310" marR="0" lvl="1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Second level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0E5212D7-F479-47C7-B195-0517F374A7B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22404" y="8699019"/>
            <a:ext cx="1536812" cy="229129"/>
          </a:xfrm>
        </p:spPr>
        <p:txBody>
          <a:bodyPr l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4739EA7F-DE16-42A2-BC80-958AFAE08D6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53814" y="8882643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C8FDDAED-84F0-428E-8F9C-EBAF8CB709A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238054" y="8882643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297C5ECD-E92F-4CE5-A518-40EFADB7AD8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022404" y="8882643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CD8DC31F-17B3-43A9-BE80-27DD2EB167C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5806963" y="8690351"/>
            <a:ext cx="1536812" cy="229129"/>
          </a:xfrm>
        </p:spPr>
        <p:txBody>
          <a:bodyPr l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9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DCF06614-5C26-4D13-86AD-F42A3466B38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5806963" y="8873975"/>
            <a:ext cx="1536812" cy="466614"/>
          </a:xfrm>
        </p:spPr>
        <p:txBody>
          <a:bodyPr lIns="0" tIns="27432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1EED906-2729-4714-BAB3-541DEBC87FD2}"/>
              </a:ext>
            </a:extLst>
          </p:cNvPr>
          <p:cNvCxnSpPr>
            <a:cxnSpLocks/>
          </p:cNvCxnSpPr>
          <p:nvPr userDrawn="1"/>
        </p:nvCxnSpPr>
        <p:spPr>
          <a:xfrm>
            <a:off x="447359" y="3886200"/>
            <a:ext cx="6890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2B567A1-6377-46FB-8DCF-4D0871774707}"/>
              </a:ext>
            </a:extLst>
          </p:cNvPr>
          <p:cNvCxnSpPr>
            <a:cxnSpLocks/>
          </p:cNvCxnSpPr>
          <p:nvPr userDrawn="1"/>
        </p:nvCxnSpPr>
        <p:spPr>
          <a:xfrm>
            <a:off x="447359" y="6640286"/>
            <a:ext cx="6890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8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636FAB4-CE7A-4E9A-AA10-E7E53A571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004" y="2122912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51A58B-5AD5-404F-B529-F9CA85718C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47329" y="2122912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03ECAAF-59C7-490A-9C8A-6BE626F3BA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004" y="4505894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8D4F917-C7E8-475C-8E87-0CC0EFBBBC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47329" y="4505894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B4A2BC0B-F155-4DF1-A2E7-27B556C1F1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004" y="6888876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1D646E4-EC35-4FAC-B163-682D14369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47329" y="6888876"/>
            <a:ext cx="1562232" cy="13892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0BD90E5B-10BC-4E11-993F-F801479676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96375" y="1428304"/>
            <a:ext cx="2379650" cy="184136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61BAA9BA-7AC4-4F5F-80DB-F59523FA3A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96375" y="4206140"/>
            <a:ext cx="2379650" cy="184136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4B12486-3F63-41DB-BA72-3FC24F58BD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96375" y="6983976"/>
            <a:ext cx="2379650" cy="184136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E57B844-548F-4CFE-B35C-3E62990F5B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05" y="1705664"/>
            <a:ext cx="1562232" cy="229129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400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90293C1-5833-4179-A410-17942DA33B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696373" y="995945"/>
            <a:ext cx="2379649" cy="228600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400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C7F9BF9-7C3B-47F5-8ADE-CE9F2C14416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747329" y="1709854"/>
            <a:ext cx="1562232" cy="229129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400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9712E39-FF47-44FF-9449-C7ACACA34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04" y="312778"/>
            <a:ext cx="1714632" cy="873665"/>
          </a:xfrm>
        </p:spPr>
        <p:txBody>
          <a:bodyPr anchor="t">
            <a:normAutofit/>
          </a:bodyPr>
          <a:lstStyle>
            <a:lvl1pPr marL="0" indent="0" algn="l">
              <a:spcBef>
                <a:spcPts val="850"/>
              </a:spcBef>
              <a:buFont typeface="Arial" panose="020B0604020202020204" pitchFamily="34" charset="0"/>
              <a:buNone/>
              <a:defRPr sz="30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69698FA-2ACC-4D40-994F-DC8C885F83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795" y="3627128"/>
            <a:ext cx="1562023" cy="229129"/>
          </a:xfrm>
        </p:spPr>
        <p:txBody>
          <a:bodyPr lIns="0" r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+mj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E3100AB-1C81-4587-A6E0-29B22B000F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96374" y="3391041"/>
            <a:ext cx="2379648" cy="229129"/>
          </a:xfrm>
        </p:spPr>
        <p:txBody>
          <a:bodyPr vert="horz" lIns="0" tIns="45720" rIns="0" bIns="45720" rtlCol="0">
            <a:noAutofit/>
          </a:bodyPr>
          <a:lstStyle>
            <a:lvl1pPr marL="0" indent="0" defTabSz="45720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+mj-lt"/>
              </a:defRPr>
            </a:lvl1pPr>
          </a:lstStyle>
          <a:p>
            <a:pPr marL="194310" marR="0" lvl="0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  <a:p>
            <a:pPr marL="194310" marR="0" lvl="1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Second level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E49D869-6ED0-4C36-BBE0-B15B24722C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47329" y="3632555"/>
            <a:ext cx="1562232" cy="229129"/>
          </a:xfrm>
        </p:spPr>
        <p:txBody>
          <a:bodyPr lIns="0" r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99F138D-AFCC-4C10-AE6C-4EC708CB0D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9004" y="3836153"/>
            <a:ext cx="1562023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1C1BA81-E518-4E3F-B889-3AF7CCFE22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96374" y="3600066"/>
            <a:ext cx="2379648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5E4EA721-1DE3-451C-8A56-DFE76C7149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47329" y="3832621"/>
            <a:ext cx="1562232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82993592-5AA6-43B2-A9DF-D1CAA18F6F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8795" y="6012044"/>
            <a:ext cx="1562023" cy="229129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+mj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EFE3666A-F0E6-42B1-8178-6B25451A74E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696374" y="6168877"/>
            <a:ext cx="2379648" cy="229129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+mj-lt"/>
              </a:defRPr>
            </a:lvl1pPr>
          </a:lstStyle>
          <a:p>
            <a:pPr marL="194310" marR="0" lvl="0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  <a:p>
            <a:pPr marL="194310" marR="0" lvl="1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Second level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0350C20C-DC44-4D90-9929-3F085AB1352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47329" y="6012044"/>
            <a:ext cx="1562232" cy="229129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1FAA72A6-49A3-4090-9BCB-8FE9BC7416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79004" y="6221069"/>
            <a:ext cx="1562023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E55B0C75-AFA1-4F84-9ADE-7BECFF18F39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696374" y="6377902"/>
            <a:ext cx="2379648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57F78C9-50CC-434A-8312-DCA91794A64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747329" y="6221069"/>
            <a:ext cx="1562232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21A5F69D-C447-43E9-890C-60EE9222240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85074" y="8395071"/>
            <a:ext cx="1562023" cy="229129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sz="1100" cap="all" baseline="0">
                <a:latin typeface="+mj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68A810D1-D74C-495D-A3A0-9B507397AF0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696165" y="8946713"/>
            <a:ext cx="2379648" cy="229129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None/>
              <a:tabLst>
                <a:tab pos="1920240" algn="r"/>
              </a:tabLst>
              <a:defRPr lang="en-US" sz="1100" cap="all" baseline="0">
                <a:latin typeface="+mj-lt"/>
              </a:defRPr>
            </a:lvl1pPr>
          </a:lstStyle>
          <a:p>
            <a:pPr marL="194310" marR="0" lvl="0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  <a:p>
            <a:pPr marL="194310" marR="0" lvl="1" indent="-19431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Second level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D185A1A1-C7BB-466E-92D3-5A493247284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747329" y="8395071"/>
            <a:ext cx="1562232" cy="229129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920240" algn="r"/>
              </a:tabLst>
              <a:defRPr lang="en-US" sz="11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A4EB3F8D-B3B4-4756-A30C-16FE4EDDA5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85283" y="8604096"/>
            <a:ext cx="1562023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A47A1A4-8184-4D68-9D57-2F1F0871467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696165" y="9155738"/>
            <a:ext cx="2379648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CF74B1F1-AE2B-471D-A4AE-E29CC8030C6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747329" y="8604096"/>
            <a:ext cx="1562232" cy="466614"/>
          </a:xfrm>
        </p:spPr>
        <p:txBody>
          <a:bodyPr lIns="0" rIns="0">
            <a:noAutofit/>
          </a:bodyPr>
          <a:lstStyle>
            <a:lvl1pPr marL="0" marR="0" indent="0" algn="l" defTabSz="77724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n-lt"/>
              </a:defRPr>
            </a:lvl1pPr>
            <a:lvl2pPr>
              <a:buNone/>
              <a:defRPr sz="1050"/>
            </a:lvl2pPr>
          </a:lstStyle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777240" rtl="0" eaLnBrk="1" fontAlgn="auto" latinLnBrk="0" hangingPunct="1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36025C-9EB1-49A4-A916-7330A153D8A0}"/>
              </a:ext>
            </a:extLst>
          </p:cNvPr>
          <p:cNvCxnSpPr>
            <a:cxnSpLocks/>
          </p:cNvCxnSpPr>
          <p:nvPr userDrawn="1"/>
        </p:nvCxnSpPr>
        <p:spPr>
          <a:xfrm>
            <a:off x="2357317" y="2122912"/>
            <a:ext cx="0" cy="7315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153534A-AC71-4910-80CE-0DFD3E74D52C}"/>
              </a:ext>
            </a:extLst>
          </p:cNvPr>
          <p:cNvCxnSpPr>
            <a:cxnSpLocks/>
          </p:cNvCxnSpPr>
          <p:nvPr userDrawn="1"/>
        </p:nvCxnSpPr>
        <p:spPr>
          <a:xfrm>
            <a:off x="5405317" y="2110212"/>
            <a:ext cx="0" cy="7315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4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reveal/>
      </p:transition>
    </mc:Choice>
    <mc:Fallback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4756-014C-444F-B083-CFC0D90B918E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45A2-6114-4378-B776-04EA640392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5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advClick="0" advTm="8000">
        <p14:reveal/>
      </p:transition>
    </mc:Choice>
    <mc:Fallback>
      <p:transition spd="slow" advClick="0" advTm="8000">
        <p:fade/>
      </p:transition>
    </mc:Fallback>
  </mc:AlternateConten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2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33" descr="Text&#10;&#10;Description automatically generated with medium confidence">
            <a:extLst>
              <a:ext uri="{FF2B5EF4-FFF2-40B4-BE49-F238E27FC236}">
                <a16:creationId xmlns:a16="http://schemas.microsoft.com/office/drawing/2014/main" id="{4D15E8CD-3C6F-38F2-1FE0-2001FD0C44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335" r="17335"/>
          <a:stretch>
            <a:fillRect/>
          </a:stretch>
        </p:blipFill>
        <p:spPr>
          <a:xfrm>
            <a:off x="326572" y="179614"/>
            <a:ext cx="7217228" cy="5665558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F353C1-574D-57DF-E2FB-D9D3E333F5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3027D33-E91F-B16E-67C3-0F3945D36D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5D79208-6AC6-CB73-91E6-A9251C391D2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" name="Picture Placeholder 4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AB815DF-01B9-CFAC-6E1A-B535388D5EE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5750" b="5750"/>
          <a:stretch>
            <a:fillRect/>
          </a:stretch>
        </p:blipFill>
        <p:spPr>
          <a:xfrm>
            <a:off x="327025" y="6146800"/>
            <a:ext cx="7216775" cy="3552825"/>
          </a:xfrm>
        </p:spPr>
      </p:pic>
    </p:spTree>
    <p:extLst>
      <p:ext uri="{BB962C8B-B14F-4D97-AF65-F5344CB8AC3E}">
        <p14:creationId xmlns:p14="http://schemas.microsoft.com/office/powerpoint/2010/main" val="332085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reveal/>
      </p:transition>
    </mc:Choice>
    <mc:Fallback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424">
            <a:extLst>
              <a:ext uri="{FF2B5EF4-FFF2-40B4-BE49-F238E27FC236}">
                <a16:creationId xmlns:a16="http://schemas.microsoft.com/office/drawing/2014/main" id="{FF22D912-524C-4950-9D76-28BEAECA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156" y="358776"/>
            <a:ext cx="4256088" cy="596764"/>
          </a:xfrm>
        </p:spPr>
        <p:txBody>
          <a:bodyPr>
            <a:normAutofit/>
          </a:bodyPr>
          <a:lstStyle/>
          <a:p>
            <a:r>
              <a:rPr lang="en-US" i="1" dirty="0"/>
              <a:t>Kim’s </a:t>
            </a:r>
            <a:r>
              <a:rPr lang="en-US" i="1" dirty="0" err="1"/>
              <a:t>Kustom’s</a:t>
            </a:r>
            <a:endParaRPr lang="en-US" i="1" dirty="0"/>
          </a:p>
        </p:txBody>
      </p:sp>
      <p:pic>
        <p:nvPicPr>
          <p:cNvPr id="599" name="Picture Placeholder 598" descr="A picture containing indoor, clothes&#10;&#10;Description automatically generated">
            <a:extLst>
              <a:ext uri="{FF2B5EF4-FFF2-40B4-BE49-F238E27FC236}">
                <a16:creationId xmlns:a16="http://schemas.microsoft.com/office/drawing/2014/main" id="{F0F69590-C4C1-E100-9206-9F2B2EDBB8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6323" b="16323"/>
          <a:stretch>
            <a:fillRect/>
          </a:stretch>
        </p:blipFill>
        <p:spPr>
          <a:xfrm>
            <a:off x="5353684" y="1293149"/>
            <a:ext cx="1959711" cy="2550617"/>
          </a:xfrm>
        </p:spPr>
      </p:pic>
      <p:pic>
        <p:nvPicPr>
          <p:cNvPr id="597" name="Picture Placeholder 596" descr="A picture containing indoor, yellow, container, plastic&#10;&#10;Description automatically generated">
            <a:extLst>
              <a:ext uri="{FF2B5EF4-FFF2-40B4-BE49-F238E27FC236}">
                <a16:creationId xmlns:a16="http://schemas.microsoft.com/office/drawing/2014/main" id="{07671038-1450-8810-968D-38D672F14D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6323" b="16323"/>
          <a:stretch>
            <a:fillRect/>
          </a:stretch>
        </p:blipFill>
        <p:spPr>
          <a:xfrm>
            <a:off x="2913012" y="1322843"/>
            <a:ext cx="1959243" cy="2537555"/>
          </a:xfrm>
        </p:spPr>
      </p:pic>
      <p:pic>
        <p:nvPicPr>
          <p:cNvPr id="595" name="Picture Placeholder 594" descr="A picture containing indoor&#10;&#10;Description automatically generated">
            <a:extLst>
              <a:ext uri="{FF2B5EF4-FFF2-40B4-BE49-F238E27FC236}">
                <a16:creationId xmlns:a16="http://schemas.microsoft.com/office/drawing/2014/main" id="{07D576A9-F40C-51A1-954F-55B3F5126C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6323" b="16323"/>
          <a:stretch>
            <a:fillRect/>
          </a:stretch>
        </p:blipFill>
        <p:spPr>
          <a:xfrm>
            <a:off x="459005" y="1256769"/>
            <a:ext cx="2186224" cy="2603629"/>
          </a:xfrm>
        </p:spPr>
      </p:pic>
      <p:pic>
        <p:nvPicPr>
          <p:cNvPr id="601" name="Picture Placeholder 600" descr="A picture containing green, indoor&#10;&#10;Description automatically generated">
            <a:extLst>
              <a:ext uri="{FF2B5EF4-FFF2-40B4-BE49-F238E27FC236}">
                <a16:creationId xmlns:a16="http://schemas.microsoft.com/office/drawing/2014/main" id="{B4BA0D08-40AF-64A5-2370-46599BA8F5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6323" b="16323"/>
          <a:stretch>
            <a:fillRect/>
          </a:stretch>
        </p:blipFill>
        <p:spPr>
          <a:xfrm>
            <a:off x="459005" y="4194570"/>
            <a:ext cx="2055953" cy="2603629"/>
          </a:xfrm>
        </p:spPr>
      </p:pic>
      <p:pic>
        <p:nvPicPr>
          <p:cNvPr id="603" name="Picture Placeholder 602" descr="A picture containing table, indoor, drink, plastic&#10;&#10;Description automatically generated">
            <a:extLst>
              <a:ext uri="{FF2B5EF4-FFF2-40B4-BE49-F238E27FC236}">
                <a16:creationId xmlns:a16="http://schemas.microsoft.com/office/drawing/2014/main" id="{C99C12B8-BFD1-C60B-D3EC-E886BA52E7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t="16323" b="16323"/>
          <a:stretch>
            <a:fillRect/>
          </a:stretch>
        </p:blipFill>
        <p:spPr>
          <a:xfrm>
            <a:off x="2925880" y="4145131"/>
            <a:ext cx="1946375" cy="2653069"/>
          </a:xfrm>
        </p:spPr>
      </p:pic>
      <p:pic>
        <p:nvPicPr>
          <p:cNvPr id="605" name="Picture Placeholder 604" descr="A picture containing cluttered&#10;&#10;Description automatically generated">
            <a:extLst>
              <a:ext uri="{FF2B5EF4-FFF2-40B4-BE49-F238E27FC236}">
                <a16:creationId xmlns:a16="http://schemas.microsoft.com/office/drawing/2014/main" id="{927E11AA-21BE-E05B-B185-ED07C8C23A1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l="8242" r="8242"/>
          <a:stretch>
            <a:fillRect/>
          </a:stretch>
        </p:blipFill>
        <p:spPr>
          <a:xfrm>
            <a:off x="5367020" y="4194571"/>
            <a:ext cx="1946375" cy="2603629"/>
          </a:xfrm>
        </p:spPr>
      </p:pic>
      <p:pic>
        <p:nvPicPr>
          <p:cNvPr id="607" name="Picture Placeholder 606" descr="A picture containing indoor, items, plastic&#10;&#10;Description automatically generated">
            <a:extLst>
              <a:ext uri="{FF2B5EF4-FFF2-40B4-BE49-F238E27FC236}">
                <a16:creationId xmlns:a16="http://schemas.microsoft.com/office/drawing/2014/main" id="{B577EA31-F7F8-A1B7-B54C-6AD34DA2DA8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/>
          <a:srcRect l="8242" r="8242"/>
          <a:stretch>
            <a:fillRect/>
          </a:stretch>
        </p:blipFill>
        <p:spPr>
          <a:xfrm>
            <a:off x="459005" y="7149007"/>
            <a:ext cx="1946375" cy="2550617"/>
          </a:xfrm>
        </p:spPr>
      </p:pic>
      <p:pic>
        <p:nvPicPr>
          <p:cNvPr id="609" name="Picture Placeholder 608" descr="A picture containing wall, indoor, plastic&#10;&#10;Description automatically generated">
            <a:extLst>
              <a:ext uri="{FF2B5EF4-FFF2-40B4-BE49-F238E27FC236}">
                <a16:creationId xmlns:a16="http://schemas.microsoft.com/office/drawing/2014/main" id="{4D875CA3-1482-6F17-5EEB-DE52AB1C679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/>
          <a:srcRect t="16323" b="16323"/>
          <a:stretch>
            <a:fillRect/>
          </a:stretch>
        </p:blipFill>
        <p:spPr>
          <a:xfrm>
            <a:off x="2913012" y="7149006"/>
            <a:ext cx="1946375" cy="2550617"/>
          </a:xfrm>
        </p:spPr>
      </p:pic>
      <p:pic>
        <p:nvPicPr>
          <p:cNvPr id="612" name="Picture Placeholder 6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6C5CFAE-6F30-A3D6-E9A6-97153553E19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/>
          <a:srcRect t="16323" b="16323"/>
          <a:stretch>
            <a:fillRect/>
          </a:stretch>
        </p:blipFill>
        <p:spPr>
          <a:xfrm>
            <a:off x="5367020" y="7149005"/>
            <a:ext cx="1946375" cy="2550617"/>
          </a:xfrm>
        </p:spPr>
      </p:pic>
    </p:spTree>
    <p:extLst>
      <p:ext uri="{BB962C8B-B14F-4D97-AF65-F5344CB8AC3E}">
        <p14:creationId xmlns:p14="http://schemas.microsoft.com/office/powerpoint/2010/main" val="233976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reveal/>
      </p:transition>
    </mc:Choice>
    <mc:Fallback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E2DAA876-FED2-465F-A72E-70031932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6" y="426879"/>
            <a:ext cx="4256088" cy="596764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Kim’s </a:t>
            </a:r>
            <a:r>
              <a:rPr lang="en-US" i="1" dirty="0" err="1"/>
              <a:t>kustom’s</a:t>
            </a:r>
            <a:endParaRPr lang="en-US" i="1" dirty="0"/>
          </a:p>
        </p:txBody>
      </p:sp>
      <p:pic>
        <p:nvPicPr>
          <p:cNvPr id="169" name="Picture Placeholder 16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A026BDE-09E8-A23E-D93D-92F82B037A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219" b="16219"/>
          <a:stretch>
            <a:fillRect/>
          </a:stretch>
        </p:blipFill>
        <p:spPr>
          <a:xfrm>
            <a:off x="403647" y="1425183"/>
            <a:ext cx="1562100" cy="212050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6A4A97-DB04-CA1D-A45E-CB93FCD9216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83DECF-0DA7-4BE9-BE0E-95BB0DE9858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1" name="Picture Placeholder 170" descr="A group of white flowers&#10;&#10;Description automatically generated with low confidence">
            <a:extLst>
              <a:ext uri="{FF2B5EF4-FFF2-40B4-BE49-F238E27FC236}">
                <a16:creationId xmlns:a16="http://schemas.microsoft.com/office/drawing/2014/main" id="{5F32A22A-F28D-67A9-7A4F-82C29FDAE6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8372" r="8372"/>
          <a:stretch>
            <a:fillRect/>
          </a:stretch>
        </p:blipFill>
        <p:spPr>
          <a:xfrm>
            <a:off x="2212976" y="1425183"/>
            <a:ext cx="1537121" cy="212050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2261B1-BBFE-2C3D-B451-3CD800C4382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D249901-F07F-3592-2813-19BEEED96F4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3" name="Picture Placeholder 172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EDDAD720-3487-C196-3A5E-4275BB20D8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6219" b="16219"/>
          <a:stretch>
            <a:fillRect/>
          </a:stretch>
        </p:blipFill>
        <p:spPr>
          <a:xfrm>
            <a:off x="3972447" y="1425183"/>
            <a:ext cx="1537121" cy="2120499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F0F182-1646-8A02-E1A0-452B655A3CC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3F24938-E00C-4764-C00C-4A6840C737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5" name="Picture Placeholder 174" descr="A pile of gummy candies&#10;&#10;Description automatically generated with low confidence">
            <a:extLst>
              <a:ext uri="{FF2B5EF4-FFF2-40B4-BE49-F238E27FC236}">
                <a16:creationId xmlns:a16="http://schemas.microsoft.com/office/drawing/2014/main" id="{ADA13A0B-DA84-5E26-D579-A0DDAD290D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16219" b="16219"/>
          <a:stretch>
            <a:fillRect/>
          </a:stretch>
        </p:blipFill>
        <p:spPr>
          <a:xfrm>
            <a:off x="5806654" y="1420863"/>
            <a:ext cx="1537121" cy="2120498"/>
          </a:xfr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584057-B7DC-626A-C692-0A6C9236E0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2103B02-D93D-4AEE-C835-45B5A6B0AF0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DA88DDD7-FD38-3841-1CA2-32DC9EC971B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B76C0A9-1A07-0403-CDD6-1668122478D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" name="Picture Placeholder 190" descr="A picture containing red, bow, chain, gift wrapping&#10;&#10;Description automatically generated">
            <a:extLst>
              <a:ext uri="{FF2B5EF4-FFF2-40B4-BE49-F238E27FC236}">
                <a16:creationId xmlns:a16="http://schemas.microsoft.com/office/drawing/2014/main" id="{3D7D0885-85F8-0F0E-2F2B-CAD0FD33009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/>
          <a:srcRect t="16219" b="16219"/>
          <a:stretch>
            <a:fillRect/>
          </a:stretch>
        </p:blipFill>
        <p:spPr>
          <a:xfrm>
            <a:off x="2212975" y="3879124"/>
            <a:ext cx="1537121" cy="2120499"/>
          </a:xfrm>
        </p:spPr>
      </p:pic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F1DA2E9-9008-BAC5-F3AA-A7E18C5BB32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C37D82A9-C626-D506-6D32-B2B35A79F6C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D38DE11B-0E8D-4920-9D6D-D6E3672AD3E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D3151445-15F1-9F1B-5CA7-C17510BEAC3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9" name="Picture Placeholder 258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5D972F79-9935-31E9-F2E2-AB14C99715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/>
          <a:srcRect l="8372" r="8372"/>
          <a:stretch>
            <a:fillRect/>
          </a:stretch>
        </p:blipFill>
        <p:spPr>
          <a:xfrm>
            <a:off x="5766811" y="3862993"/>
            <a:ext cx="1537121" cy="2120498"/>
          </a:xfrm>
        </p:spPr>
      </p:pic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634D9A30-484B-CE8A-EB50-6651D3097A1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9BC68150-52BC-E438-C4AF-4B1E232788C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9" name="Picture Placeholder 188" descr="A picture containing indoor&#10;&#10;Description automatically generated">
            <a:extLst>
              <a:ext uri="{FF2B5EF4-FFF2-40B4-BE49-F238E27FC236}">
                <a16:creationId xmlns:a16="http://schemas.microsoft.com/office/drawing/2014/main" id="{9A256ED2-19FF-5D4A-2407-F5AB7F4121C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8"/>
          <a:srcRect l="8372" r="8372"/>
          <a:stretch>
            <a:fillRect/>
          </a:stretch>
        </p:blipFill>
        <p:spPr>
          <a:xfrm>
            <a:off x="453605" y="3854300"/>
            <a:ext cx="1537121" cy="2129191"/>
          </a:xfrm>
        </p:spPr>
      </p:pic>
      <p:pic>
        <p:nvPicPr>
          <p:cNvPr id="280" name="Picture Placeholder 279">
            <a:extLst>
              <a:ext uri="{FF2B5EF4-FFF2-40B4-BE49-F238E27FC236}">
                <a16:creationId xmlns:a16="http://schemas.microsoft.com/office/drawing/2014/main" id="{0EECFB4A-D115-5317-8183-B40C1211612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/>
          <a:srcRect t="17348" b="17348"/>
          <a:stretch>
            <a:fillRect/>
          </a:stretch>
        </p:blipFill>
        <p:spPr>
          <a:xfrm>
            <a:off x="3989893" y="3879126"/>
            <a:ext cx="1537121" cy="2120497"/>
          </a:xfrm>
          <a:prstGeom prst="rect">
            <a:avLst/>
          </a:prstGeom>
        </p:spPr>
      </p:pic>
      <p:pic>
        <p:nvPicPr>
          <p:cNvPr id="293" name="Picture Placeholder 29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B0F11D4-0312-0F11-D431-10CDC687138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0"/>
          <a:srcRect t="5141" b="5141"/>
          <a:stretch>
            <a:fillRect/>
          </a:stretch>
        </p:blipFill>
        <p:spPr>
          <a:xfrm>
            <a:off x="403225" y="6316663"/>
            <a:ext cx="6940550" cy="3463925"/>
          </a:xfrm>
        </p:spPr>
      </p:pic>
    </p:spTree>
    <p:extLst>
      <p:ext uri="{BB962C8B-B14F-4D97-AF65-F5344CB8AC3E}">
        <p14:creationId xmlns:p14="http://schemas.microsoft.com/office/powerpoint/2010/main" val="309451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8000">
        <p14:reveal/>
      </p:transition>
    </mc:Choice>
    <mc:Fallback>
      <p:transition spd="slow" advClick="0" advTm="8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6">
      <a:majorFont>
        <a:latin typeface="Daytona Pro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cture_Menu_New_Win32_LW_v2" id="{CF8C4B40-FA7E-4E11-835A-C7D8CFEACC73}" vid="{52262E41-D4B5-49AB-869C-6592E48993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6A0913-D1C1-4CCC-89C1-20ADEC7E7AB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3BC8000-F280-4D03-BEA3-E374B3851D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CDA05A-8919-45F4-AD19-0E1299DA0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{A7C5E5C0-1CCE-4492-8A5D-E50F89417163}tf34049738_win32</Template>
  <TotalTime>52</TotalTime>
  <Words>4</Words>
  <Application>Microsoft Office PowerPoint</Application>
  <PresentationFormat>Custom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Daytona Pro Light</vt:lpstr>
      <vt:lpstr>Office Theme</vt:lpstr>
      <vt:lpstr>PowerPoint Presentation</vt:lpstr>
      <vt:lpstr>Kim’s Kustom’s</vt:lpstr>
      <vt:lpstr>Kim’s kustom’s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</dc:creator>
  <cp:lastModifiedBy>Rose</cp:lastModifiedBy>
  <cp:revision>1</cp:revision>
  <dcterms:created xsi:type="dcterms:W3CDTF">2022-08-03T18:43:13Z</dcterms:created>
  <dcterms:modified xsi:type="dcterms:W3CDTF">2022-08-03T19:35:33Z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